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E5FAF9-31B4-4810-BACA-69964AE4D847}" v="2" dt="2024-10-31T15:39:28.7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FFIEUX David" userId="68b2e128-c415-47ec-8335-fe4319c6ef51" providerId="ADAL" clId="{A5E5FAF9-31B4-4810-BACA-69964AE4D847}"/>
    <pc:docChg chg="custSel modSld">
      <pc:chgData name="RUFFIEUX David" userId="68b2e128-c415-47ec-8335-fe4319c6ef51" providerId="ADAL" clId="{A5E5FAF9-31B4-4810-BACA-69964AE4D847}" dt="2024-10-31T15:41:36.926" v="236" actId="20577"/>
      <pc:docMkLst>
        <pc:docMk/>
      </pc:docMkLst>
      <pc:sldChg chg="modSp mod">
        <pc:chgData name="RUFFIEUX David" userId="68b2e128-c415-47ec-8335-fe4319c6ef51" providerId="ADAL" clId="{A5E5FAF9-31B4-4810-BACA-69964AE4D847}" dt="2024-10-31T15:41:36.926" v="236" actId="20577"/>
        <pc:sldMkLst>
          <pc:docMk/>
          <pc:sldMk cId="4239322379" sldId="256"/>
        </pc:sldMkLst>
        <pc:spChg chg="mod">
          <ac:chgData name="RUFFIEUX David" userId="68b2e128-c415-47ec-8335-fe4319c6ef51" providerId="ADAL" clId="{A5E5FAF9-31B4-4810-BACA-69964AE4D847}" dt="2024-10-31T15:41:36.926" v="236" actId="20577"/>
          <ac:spMkLst>
            <pc:docMk/>
            <pc:sldMk cId="4239322379" sldId="256"/>
            <ac:spMk id="4" creationId="{1154C523-CA55-E15A-D5AB-CAFA292E4DF6}"/>
          </ac:spMkLst>
        </pc:spChg>
        <pc:picChg chg="mod">
          <ac:chgData name="RUFFIEUX David" userId="68b2e128-c415-47ec-8335-fe4319c6ef51" providerId="ADAL" clId="{A5E5FAF9-31B4-4810-BACA-69964AE4D847}" dt="2024-10-31T15:39:28.702" v="1" actId="1076"/>
          <ac:picMkLst>
            <pc:docMk/>
            <pc:sldMk cId="4239322379" sldId="256"/>
            <ac:picMk id="1026" creationId="{3E901E51-3E82-719D-BEED-C9A307E1E5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A86D0-040B-2F03-45F8-2C753A511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5761-1013-9CF9-FF2D-0B4B8FDA8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F01AB-541B-B5B1-3D38-DD111E57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5FBD3-03B0-36C9-25C4-CBC3E536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8D515-1DD2-28EC-B691-E1DBD24B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2110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E2613-7624-6876-456F-4540E46AD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2A798-66E3-2984-5236-016DC2433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D4C9C-B603-55F6-2A33-82C9B7777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324CE-9FE4-2162-EDF9-2CFFF31F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24BEE-99C0-F04A-E721-AC18C5C78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8960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4BF78F-CA0C-46AA-D3B8-4746A5E0F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A2255E-3FDF-821F-E91F-FB2C2E51A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E628D-6814-A696-5A90-2B074795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0E545-E52B-4A43-069A-BA13904C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AC662-9642-5A2D-2B98-F50DA4F0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8578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A167B-4053-72BB-1919-4AA56F366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635DE-91BA-55FD-6A85-4C5D2C853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3AB53-460D-6ADE-3BC8-BC2424A2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F7763C-2F0A-E5D0-0A6E-D9E710AB9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0D3F1-DB04-3903-7555-4124C708F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5170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38A39-F2FF-E4D0-3231-BC6B9FC76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C20DA-E335-E020-B8D0-85003FA9F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FB7A3-771B-7E19-2CE9-C54ACFD50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79688-81A3-2752-2826-61E38A62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BDF8C-43AB-2D5A-1A4E-161E01B57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4543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16E43-60D3-F224-D784-952DC6EC0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A0F0-FC0C-75DF-A55B-66EDF9B7C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9B87C-67B7-C6AC-66BE-FE7704141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08226B-E9CC-7CC8-2830-DBCDA63C7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DC5F1-04FA-42E7-96A9-21A7E4545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389D1-C360-7978-A652-FF9DC4AE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00369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CE1A7-07F3-1F99-41BB-0481DCB9D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C7A95-9479-EB55-20CB-6DB2C8F60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A789D-392D-E1F6-5F76-2D96E2FFE0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423FEF-4A03-EE07-A4CA-A319C618E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D2BC2B-7432-1323-99DC-D32A2018D1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4A1FE6-4175-D472-2001-B2094DF75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D6A395-3818-EC7B-878B-C60DD4795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AD8F49-F383-1467-BC17-CC462D182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8367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827B9-1C3A-4C4A-D6E6-E7993956E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CEB0FC-6413-0523-89A2-ED1B9158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76AA1-C6E1-7719-00C8-559CFA1F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210946-8B72-B74F-B0B9-8F6B0D868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08969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8A5EED-3D21-1ABC-CA63-36CE51FE9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7CEB6C-E842-DA30-8343-CB68F914D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62FD9-AD05-505A-32A1-741D25582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5654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025F-DE2D-A1AB-1D15-870353EC6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AEA2B-7AFF-7A12-AFCE-344E87B60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B0521-26ED-661D-D5D4-B6B9267F9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2AD20-EABF-D8EF-9089-A89DBB87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F6D28-074D-3864-AAFA-7EBB92BD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12250-E709-647B-467D-326C3188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9267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47B5-DC77-45AD-DF30-B114C3D66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063DA5-3AD4-34ED-BAD8-2E86520FAC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386953-9590-A7E8-F06A-D29AA5714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AF7AA-629F-628E-9E17-F3B7E0C30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A8F76-0D1A-44FF-BF8F-C89A8D64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E21E6-9009-34D8-92C3-33A6FC451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0110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DC1F2-B99B-9810-801E-297145D36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BD6141-E810-193A-4B3C-723DD5ABA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B783E-E5F2-5163-84E8-EF1A6585D4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B1779E-048B-4CC3-AA93-EFF8136E3F45}" type="datetimeFigureOut">
              <a:rPr lang="en-CH" smtClean="0"/>
              <a:t>31/10/2024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D545-8906-B686-B5BE-251C2374C0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1E05A-3D54-E78A-AE9A-4DAF9E29CD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3ED233-87E3-4358-9EB7-ABCBBA1C6B0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622462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E901E51-3E82-719D-BEED-C9A307E1E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2787"/>
            <a:ext cx="12192000" cy="519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54C523-CA55-E15A-D5AB-CAFA292E4DF6}"/>
              </a:ext>
            </a:extLst>
          </p:cNvPr>
          <p:cNvSpPr txBox="1"/>
          <p:nvPr/>
        </p:nvSpPr>
        <p:spPr>
          <a:xfrm>
            <a:off x="1057180" y="1997839"/>
            <a:ext cx="1079654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nUTxgm</a:t>
            </a:r>
            <a:r>
              <a:rPr lang="en-US" dirty="0">
                <a:solidFill>
                  <a:schemeClr val="bg1"/>
                </a:solidFill>
              </a:rPr>
              <a:t>/ID as a function of ID for W/L=1			green is fit with 1/sqrt(ID) fitted asymptote</a:t>
            </a:r>
          </a:p>
          <a:p>
            <a:r>
              <a:rPr lang="en-US" dirty="0">
                <a:solidFill>
                  <a:schemeClr val="bg1"/>
                </a:solidFill>
              </a:rPr>
              <a:t>ISPEC~0.5uA  from asymptotes intersection			corresponding to square law gm</a:t>
            </a:r>
          </a:p>
          <a:p>
            <a:r>
              <a:rPr lang="en-US" dirty="0">
                <a:solidFill>
                  <a:schemeClr val="bg1"/>
                </a:solidFill>
              </a:rPr>
              <a:t>							cyan reflects velocity saturation</a:t>
            </a:r>
          </a:p>
          <a:p>
            <a:r>
              <a:rPr lang="en-US" dirty="0">
                <a:solidFill>
                  <a:schemeClr val="bg1"/>
                </a:solidFill>
              </a:rPr>
              <a:t>If you design a 1mA LNA and want IC=1,			where linear behavior is obtained</a:t>
            </a:r>
          </a:p>
          <a:p>
            <a:r>
              <a:rPr lang="en-US" dirty="0">
                <a:solidFill>
                  <a:schemeClr val="bg1"/>
                </a:solidFill>
              </a:rPr>
              <a:t>You should use W/L=2000</a:t>
            </a:r>
          </a:p>
          <a:p>
            <a:r>
              <a:rPr lang="en-US" dirty="0">
                <a:solidFill>
                  <a:schemeClr val="bg1"/>
                </a:solidFill>
              </a:rPr>
              <a:t>e.g. L=65nm, W=130um</a:t>
            </a:r>
          </a:p>
          <a:p>
            <a:r>
              <a:rPr lang="en-US" dirty="0">
                <a:solidFill>
                  <a:schemeClr val="bg1"/>
                </a:solidFill>
              </a:rPr>
              <a:t>Limit W to 2um and use 65 fingers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For the DC biasing MOS use e.g. ~100uA and 6 fingers</a:t>
            </a:r>
          </a:p>
          <a:p>
            <a:r>
              <a:rPr lang="en-US" dirty="0">
                <a:solidFill>
                  <a:schemeClr val="bg1"/>
                </a:solidFill>
              </a:rPr>
              <a:t>Add R (10k) in between and couple RF via large C and source with 50Ohm Rs</a:t>
            </a:r>
            <a:endParaRPr lang="en-C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32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RUFFIEUX David</dc:creator>
  <cp:lastModifiedBy>RUFFIEUX David</cp:lastModifiedBy>
  <cp:revision>1</cp:revision>
  <dcterms:created xsi:type="dcterms:W3CDTF">2024-10-31T15:33:55Z</dcterms:created>
  <dcterms:modified xsi:type="dcterms:W3CDTF">2024-10-31T15:41:41Z</dcterms:modified>
</cp:coreProperties>
</file>